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6"/>
          </a:solidFill>
        </a:fill>
      </a:tcStyle>
    </a:wholeTbl>
    <a:band2H>
      <a:tcTxStyle/>
      <a:tcStyle>
        <a:tcBdr/>
        <a:fill>
          <a:solidFill>
            <a:srgbClr val="E7EE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BCB"/>
          </a:solidFill>
        </a:fill>
      </a:tcStyle>
    </a:wholeTbl>
    <a:band2H>
      <a:tcTxStyle/>
      <a:tcStyle>
        <a:tcBdr/>
        <a:fill>
          <a:solidFill>
            <a:srgbClr val="F5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1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4942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Calibri"/>
      </a:defRPr>
    </a:lvl1pPr>
    <a:lvl2pPr indent="228600" latinLnBrk="0">
      <a:defRPr>
        <a:latin typeface="+mj-lt"/>
        <a:ea typeface="+mj-ea"/>
        <a:cs typeface="+mj-cs"/>
        <a:sym typeface="Calibri"/>
      </a:defRPr>
    </a:lvl2pPr>
    <a:lvl3pPr indent="457200" latinLnBrk="0">
      <a:defRPr>
        <a:latin typeface="+mj-lt"/>
        <a:ea typeface="+mj-ea"/>
        <a:cs typeface="+mj-cs"/>
        <a:sym typeface="Calibri"/>
      </a:defRPr>
    </a:lvl3pPr>
    <a:lvl4pPr indent="685800" latinLnBrk="0">
      <a:defRPr>
        <a:latin typeface="+mj-lt"/>
        <a:ea typeface="+mj-ea"/>
        <a:cs typeface="+mj-cs"/>
        <a:sym typeface="Calibri"/>
      </a:defRPr>
    </a:lvl4pPr>
    <a:lvl5pPr indent="914400" latinLnBrk="0">
      <a:defRPr>
        <a:latin typeface="+mj-lt"/>
        <a:ea typeface="+mj-ea"/>
        <a:cs typeface="+mj-cs"/>
        <a:sym typeface="Calibri"/>
      </a:defRPr>
    </a:lvl5pPr>
    <a:lvl6pPr indent="1143000" latinLnBrk="0">
      <a:defRPr>
        <a:latin typeface="+mj-lt"/>
        <a:ea typeface="+mj-ea"/>
        <a:cs typeface="+mj-cs"/>
        <a:sym typeface="Calibri"/>
      </a:defRPr>
    </a:lvl6pPr>
    <a:lvl7pPr indent="1371600" latinLnBrk="0">
      <a:defRPr>
        <a:latin typeface="+mj-lt"/>
        <a:ea typeface="+mj-ea"/>
        <a:cs typeface="+mj-cs"/>
        <a:sym typeface="Calibri"/>
      </a:defRPr>
    </a:lvl7pPr>
    <a:lvl8pPr indent="1600200" latinLnBrk="0">
      <a:defRPr>
        <a:latin typeface="+mj-lt"/>
        <a:ea typeface="+mj-ea"/>
        <a:cs typeface="+mj-cs"/>
        <a:sym typeface="Calibri"/>
      </a:defRPr>
    </a:lvl8pPr>
    <a:lvl9pPr indent="1828800" latinLnBrk="0">
      <a:defRPr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5"/>
          <p:cNvGrpSpPr/>
          <p:nvPr/>
        </p:nvGrpSpPr>
        <p:grpSpPr>
          <a:xfrm>
            <a:off x="3251200" y="1689900"/>
            <a:ext cx="3611127" cy="7213270"/>
            <a:chOff x="0" y="0"/>
            <a:chExt cx="3611125" cy="7213268"/>
          </a:xfrm>
        </p:grpSpPr>
        <p:sp>
          <p:nvSpPr>
            <p:cNvPr id="17" name="Straight Connector 16"/>
            <p:cNvSpPr/>
            <p:nvPr/>
          </p:nvSpPr>
          <p:spPr>
            <a:xfrm flipH="1">
              <a:off x="1255744" y="0"/>
              <a:ext cx="2351059" cy="452796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Straight Connector 18"/>
            <p:cNvSpPr/>
            <p:nvPr/>
          </p:nvSpPr>
          <p:spPr>
            <a:xfrm flipH="1">
              <a:off x="1" y="258508"/>
              <a:ext cx="3611126" cy="695476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Straight Connector 20"/>
            <p:cNvSpPr/>
            <p:nvPr/>
          </p:nvSpPr>
          <p:spPr>
            <a:xfrm flipH="1">
              <a:off x="667996" y="432377"/>
              <a:ext cx="2934044" cy="5650746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traight Connector 21"/>
            <p:cNvSpPr/>
            <p:nvPr/>
          </p:nvSpPr>
          <p:spPr>
            <a:xfrm flipH="1">
              <a:off x="727241" y="199225"/>
              <a:ext cx="2879560" cy="5545819"/>
            </a:xfrm>
            <a:prstGeom prst="line">
              <a:avLst/>
            </a:prstGeom>
            <a:noFill/>
            <a:ln w="317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traight Connector 22"/>
            <p:cNvSpPr/>
            <p:nvPr/>
          </p:nvSpPr>
          <p:spPr>
            <a:xfrm flipH="1">
              <a:off x="1029109" y="867048"/>
              <a:ext cx="2572930" cy="4955270"/>
            </a:xfrm>
            <a:prstGeom prst="line">
              <a:avLst/>
            </a:prstGeom>
            <a:noFill/>
            <a:ln w="317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770467"/>
            <a:ext cx="4616035" cy="4512737"/>
          </a:xfrm>
          <a:prstGeom prst="rect">
            <a:avLst/>
          </a:prstGeom>
        </p:spPr>
        <p:txBody>
          <a:bodyPr anchor="b"/>
          <a:lstStyle>
            <a:lvl1pPr>
              <a:defRPr sz="33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24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00050" y="5552254"/>
            <a:ext cx="3715688" cy="2763897"/>
          </a:xfrm>
          <a:prstGeom prst="rect">
            <a:avLst/>
          </a:prstGeom>
        </p:spPr>
        <p:txBody>
          <a:bodyPr anchor="t"/>
          <a:lstStyle>
            <a:lvl1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  <a:lvl2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2pPr>
            <a:lvl3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3pPr>
            <a:lvl4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4pPr>
            <a:lvl5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2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3371850" y="2091265"/>
            <a:ext cx="2672446" cy="1651002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10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71500" y="1320800"/>
            <a:ext cx="2460732" cy="69342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3372020" y="3962400"/>
            <a:ext cx="2673169" cy="3008491"/>
          </a:xfrm>
          <a:prstGeom prst="rect">
            <a:avLst/>
          </a:prstGeom>
        </p:spPr>
        <p:txBody>
          <a:bodyPr anchor="t"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06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6493933"/>
            <a:ext cx="4916152" cy="22013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114" name="Picture Placeholder 2"/>
          <p:cNvSpPr>
            <a:spLocks noGrp="1"/>
          </p:cNvSpPr>
          <p:nvPr>
            <p:ph type="pic" idx="21"/>
          </p:nvPr>
        </p:nvSpPr>
        <p:spPr>
          <a:xfrm>
            <a:off x="400050" y="770466"/>
            <a:ext cx="6057900" cy="4512736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571501" y="5552252"/>
            <a:ext cx="5461001" cy="660402"/>
          </a:xfrm>
          <a:prstGeom prst="rect">
            <a:avLst/>
          </a:prstGeom>
        </p:spPr>
        <p:txBody>
          <a:bodyPr anchor="t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16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124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2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642212" y="770467"/>
            <a:ext cx="5144842" cy="4182534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133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800101" y="4953000"/>
            <a:ext cx="4801850" cy="697089"/>
          </a:xfrm>
          <a:prstGeom prst="rect">
            <a:avLst/>
          </a:prstGeom>
        </p:spPr>
        <p:txBody>
          <a:bodyPr/>
          <a:lstStyle>
            <a:lvl1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  <a:lvl2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2pPr>
            <a:lvl3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3pPr>
            <a:lvl4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4pPr>
            <a:lvl5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3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00050" y="6212656"/>
            <a:ext cx="4786771" cy="2482612"/>
          </a:xfrm>
          <a:prstGeom prst="rect">
            <a:avLst/>
          </a:prstGeom>
        </p:spPr>
        <p:txBody>
          <a:bodyPr/>
          <a:lstStyle/>
          <a:p>
            <a:pPr marL="214313" indent="-214313">
              <a:buClr>
                <a:srgbClr val="FFFFFF"/>
              </a:buClr>
              <a:buSzPct val="80000"/>
              <a:buChar char="•"/>
              <a:defRPr sz="1500"/>
            </a:pPr>
            <a:endParaRPr/>
          </a:p>
        </p:txBody>
      </p:sp>
      <p:sp>
        <p:nvSpPr>
          <p:cNvPr id="135" name="TextBox 13"/>
          <p:cNvSpPr txBox="1"/>
          <p:nvPr/>
        </p:nvSpPr>
        <p:spPr>
          <a:xfrm>
            <a:off x="205741" y="950954"/>
            <a:ext cx="274410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“</a:t>
            </a:r>
          </a:p>
        </p:txBody>
      </p:sp>
      <p:sp>
        <p:nvSpPr>
          <p:cNvPr id="136" name="TextBox 14"/>
          <p:cNvSpPr txBox="1"/>
          <p:nvPr/>
        </p:nvSpPr>
        <p:spPr>
          <a:xfrm>
            <a:off x="5806440" y="3923588"/>
            <a:ext cx="274411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 algn="r"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”</a:t>
            </a:r>
          </a:p>
        </p:txBody>
      </p:sp>
      <p:sp>
        <p:nvSpPr>
          <p:cNvPr id="137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  <a:prstGeom prst="rect">
            <a:avLst/>
          </a:prstGeom>
        </p:spPr>
        <p:txBody>
          <a:bodyPr anchor="b"/>
          <a:lstStyle/>
          <a:p>
            <a:r>
              <a:t>ข้อความชื่อเรื่อง</a:t>
            </a:r>
          </a:p>
        </p:txBody>
      </p:sp>
      <p:sp>
        <p:nvSpPr>
          <p:cNvPr id="145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00050" y="7414304"/>
            <a:ext cx="4787664" cy="1280963"/>
          </a:xfrm>
          <a:prstGeom prst="rect">
            <a:avLst/>
          </a:prstGeom>
        </p:spPr>
        <p:txBody>
          <a:bodyPr anchor="t"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46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642212" y="770467"/>
            <a:ext cx="5144842" cy="4182534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154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00050" y="5613400"/>
            <a:ext cx="4786771" cy="1516475"/>
          </a:xfrm>
          <a:prstGeom prst="rect">
            <a:avLst/>
          </a:prstGeom>
        </p:spPr>
        <p:txBody>
          <a:bodyPr anchor="b"/>
          <a:lstStyle>
            <a:lvl1pPr marL="428626" indent="-642939">
              <a:defRPr sz="1500" cap="all">
                <a:solidFill>
                  <a:srgbClr val="FFFFFF"/>
                </a:solidFill>
              </a:defRPr>
            </a:lvl1pPr>
            <a:lvl2pPr marL="590183" indent="-247284">
              <a:buSzPct val="80000"/>
              <a:buChar char="•"/>
              <a:defRPr sz="1500" cap="all">
                <a:solidFill>
                  <a:srgbClr val="FFFFFF"/>
                </a:solidFill>
              </a:defRPr>
            </a:lvl2pPr>
            <a:lvl3pPr marL="953691" indent="-267891">
              <a:buSzPct val="80000"/>
              <a:buChar char="•"/>
              <a:defRPr sz="1500" cap="all">
                <a:solidFill>
                  <a:srgbClr val="FFFFFF"/>
                </a:solidFill>
              </a:defRPr>
            </a:lvl3pPr>
            <a:lvl4pPr marL="1221582" indent="-192882">
              <a:buSzPct val="80000"/>
              <a:buChar char="•"/>
              <a:defRPr sz="1500" cap="all">
                <a:solidFill>
                  <a:srgbClr val="FFFFFF"/>
                </a:solidFill>
              </a:defRPr>
            </a:lvl4pPr>
            <a:lvl5pPr marL="1564482" indent="-192882">
              <a:buSzPct val="80000"/>
              <a:buChar char="•"/>
              <a:defRPr sz="1500" cap="all">
                <a:solidFill>
                  <a:srgbClr val="FFFFFF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00050" y="7154333"/>
            <a:ext cx="4786770" cy="1540935"/>
          </a:xfrm>
          <a:prstGeom prst="rect">
            <a:avLst/>
          </a:prstGeom>
        </p:spPr>
        <p:txBody>
          <a:bodyPr anchor="t"/>
          <a:lstStyle/>
          <a:p>
            <a:pPr marL="214313" indent="-214313">
              <a:buClr>
                <a:srgbClr val="FFFFFF"/>
              </a:buClr>
              <a:buSzPct val="80000"/>
              <a:buChar char="•"/>
              <a:defRPr sz="1500"/>
            </a:pPr>
            <a:endParaRPr/>
          </a:p>
        </p:txBody>
      </p:sp>
      <p:sp>
        <p:nvSpPr>
          <p:cNvPr id="156" name="TextBox 13"/>
          <p:cNvSpPr txBox="1"/>
          <p:nvPr/>
        </p:nvSpPr>
        <p:spPr>
          <a:xfrm>
            <a:off x="205741" y="950954"/>
            <a:ext cx="274410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“</a:t>
            </a:r>
          </a:p>
        </p:txBody>
      </p:sp>
      <p:sp>
        <p:nvSpPr>
          <p:cNvPr id="157" name="TextBox 14"/>
          <p:cNvSpPr txBox="1"/>
          <p:nvPr/>
        </p:nvSpPr>
        <p:spPr>
          <a:xfrm>
            <a:off x="5806440" y="3923588"/>
            <a:ext cx="274411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 algn="r"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”</a:t>
            </a:r>
          </a:p>
        </p:txBody>
      </p:sp>
      <p:sp>
        <p:nvSpPr>
          <p:cNvPr id="15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770467"/>
            <a:ext cx="5644244" cy="4182534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166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00050" y="5674547"/>
            <a:ext cx="4786771" cy="1210735"/>
          </a:xfrm>
          <a:prstGeom prst="rect">
            <a:avLst/>
          </a:prstGeom>
        </p:spPr>
        <p:txBody>
          <a:bodyPr anchor="b"/>
          <a:lstStyle>
            <a:lvl1pPr marL="428626" indent="-642939">
              <a:defRPr sz="1500" cap="all">
                <a:solidFill>
                  <a:srgbClr val="FFFFFF"/>
                </a:solidFill>
              </a:defRPr>
            </a:lvl1pPr>
            <a:lvl2pPr marL="590183" indent="-247284">
              <a:buSzPct val="80000"/>
              <a:buChar char="•"/>
              <a:defRPr sz="1500" cap="all">
                <a:solidFill>
                  <a:srgbClr val="FFFFFF"/>
                </a:solidFill>
              </a:defRPr>
            </a:lvl2pPr>
            <a:lvl3pPr marL="953691" indent="-267891">
              <a:buSzPct val="80000"/>
              <a:buChar char="•"/>
              <a:defRPr sz="1500" cap="all">
                <a:solidFill>
                  <a:srgbClr val="FFFFFF"/>
                </a:solidFill>
              </a:defRPr>
            </a:lvl3pPr>
            <a:lvl4pPr marL="1221582" indent="-192882">
              <a:buSzPct val="80000"/>
              <a:buChar char="•"/>
              <a:defRPr sz="1500" cap="all">
                <a:solidFill>
                  <a:srgbClr val="FFFFFF"/>
                </a:solidFill>
              </a:defRPr>
            </a:lvl4pPr>
            <a:lvl5pPr marL="1564482" indent="-192882">
              <a:buSzPct val="80000"/>
              <a:buChar char="•"/>
              <a:defRPr sz="1500" cap="all">
                <a:solidFill>
                  <a:srgbClr val="FFFFFF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00050" y="6885285"/>
            <a:ext cx="4786770" cy="1809983"/>
          </a:xfrm>
          <a:prstGeom prst="rect">
            <a:avLst/>
          </a:prstGeom>
        </p:spPr>
        <p:txBody>
          <a:bodyPr anchor="t"/>
          <a:lstStyle/>
          <a:p>
            <a:pPr marL="214313" indent="-214313">
              <a:buClr>
                <a:srgbClr val="FFFFFF"/>
              </a:buClr>
              <a:buSzPct val="80000"/>
              <a:buChar char="•"/>
              <a:defRPr sz="1500"/>
            </a:pPr>
            <a:endParaRPr/>
          </a:p>
        </p:txBody>
      </p:sp>
      <p:sp>
        <p:nvSpPr>
          <p:cNvPr id="16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สไลด์ชื่อเรื่อ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770467"/>
            <a:ext cx="4616035" cy="4512737"/>
          </a:xfrm>
          <a:prstGeom prst="rect">
            <a:avLst/>
          </a:prstGeom>
        </p:spPr>
        <p:txBody>
          <a:bodyPr anchor="b"/>
          <a:lstStyle>
            <a:lvl1pPr>
              <a:defRPr sz="33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33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00050" y="5552254"/>
            <a:ext cx="3715688" cy="2763897"/>
          </a:xfrm>
          <a:prstGeom prst="rect">
            <a:avLst/>
          </a:prstGeom>
        </p:spPr>
        <p:txBody>
          <a:bodyPr anchor="t"/>
          <a:lstStyle>
            <a:lvl1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  <a:lvl2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2pPr>
            <a:lvl3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3pPr>
            <a:lvl4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4pPr>
            <a:lvl5pPr algn="just">
              <a:defRPr sz="1600" b="1">
                <a:solidFill>
                  <a:srgbClr val="000000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3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6493933"/>
            <a:ext cx="4916152" cy="22013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42" name="ข้อความ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400050" y="770467"/>
            <a:ext cx="4916152" cy="5442190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FFFF"/>
              </a:buClr>
              <a:buSzPct val="80000"/>
              <a:buChar char="•"/>
              <a:defRPr sz="1500"/>
            </a:lvl1pPr>
            <a:lvl2pPr marL="590183" indent="-247284">
              <a:buClr>
                <a:srgbClr val="FFFFFF"/>
              </a:buClr>
              <a:buSzPct val="80000"/>
              <a:buChar char="•"/>
              <a:defRPr sz="1500"/>
            </a:lvl2pPr>
            <a:lvl3pPr marL="953691" indent="-267891">
              <a:buClr>
                <a:srgbClr val="FFFFFF"/>
              </a:buClr>
              <a:buSzPct val="80000"/>
              <a:buChar char="•"/>
              <a:defRPr sz="1500"/>
            </a:lvl3pPr>
            <a:lvl4pPr marL="1221582" indent="-192882">
              <a:buClr>
                <a:srgbClr val="FFFFFF"/>
              </a:buClr>
              <a:buSzPct val="80000"/>
              <a:buChar char="•"/>
              <a:defRPr sz="1500"/>
            </a:lvl4pPr>
            <a:lvl5pPr marL="1564482" indent="-192882">
              <a:buClr>
                <a:srgbClr val="FFFFFF"/>
              </a:buClr>
              <a:buSzPct val="80000"/>
              <a:buChar char="•"/>
              <a:defRPr sz="15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43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2861733"/>
            <a:ext cx="4801852" cy="335092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51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400050" y="6481702"/>
            <a:ext cx="4801852" cy="2213565"/>
          </a:xfrm>
          <a:prstGeom prst="rect">
            <a:avLst/>
          </a:prstGeom>
        </p:spPr>
        <p:txBody>
          <a:bodyPr anchor="t"/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52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6493933"/>
            <a:ext cx="4916152" cy="22013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60" name="ข้อความ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400050" y="770467"/>
            <a:ext cx="2962476" cy="544218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FFFF"/>
              </a:buClr>
              <a:buSzPct val="80000"/>
              <a:buChar char="•"/>
              <a:defRPr sz="1500"/>
            </a:lvl1pPr>
            <a:lvl2pPr marL="590183" indent="-247284">
              <a:buClr>
                <a:srgbClr val="FFFFFF"/>
              </a:buClr>
              <a:buSzPct val="80000"/>
              <a:buChar char="•"/>
              <a:defRPr sz="1500"/>
            </a:lvl2pPr>
            <a:lvl3pPr marL="953691" indent="-267891">
              <a:buClr>
                <a:srgbClr val="FFFFFF"/>
              </a:buClr>
              <a:buSzPct val="80000"/>
              <a:buChar char="•"/>
              <a:defRPr sz="1500"/>
            </a:lvl3pPr>
            <a:lvl4pPr marL="1221582" indent="-192882">
              <a:buClr>
                <a:srgbClr val="FFFFFF"/>
              </a:buClr>
              <a:buSzPct val="80000"/>
              <a:buChar char="•"/>
              <a:defRPr sz="1500"/>
            </a:lvl4pPr>
            <a:lvl5pPr marL="1564482" indent="-192882">
              <a:buClr>
                <a:srgbClr val="FFFFFF"/>
              </a:buClr>
              <a:buSzPct val="80000"/>
              <a:buChar char="•"/>
              <a:defRPr sz="15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6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6493933"/>
            <a:ext cx="4916152" cy="22013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69" name="ข้อความ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571501" y="770467"/>
            <a:ext cx="2787651" cy="880533"/>
          </a:xfrm>
          <a:prstGeom prst="rect">
            <a:avLst/>
          </a:prstGeom>
        </p:spPr>
        <p:txBody>
          <a:bodyPr anchor="b"/>
          <a:lstStyle>
            <a:lvl1pPr>
              <a:defRPr sz="1800" cap="all">
                <a:solidFill>
                  <a:srgbClr val="FFFFFF"/>
                </a:solidFill>
              </a:defRPr>
            </a:lvl1pPr>
            <a:lvl2pPr>
              <a:defRPr sz="1800" cap="all">
                <a:solidFill>
                  <a:srgbClr val="FFFFFF"/>
                </a:solidFill>
              </a:defRPr>
            </a:lvl2pPr>
            <a:lvl3pPr>
              <a:defRPr sz="1800" cap="all">
                <a:solidFill>
                  <a:srgbClr val="FFFFFF"/>
                </a:solidFill>
              </a:defRPr>
            </a:lvl3pPr>
            <a:lvl4pPr>
              <a:defRPr sz="1800" cap="all">
                <a:solidFill>
                  <a:srgbClr val="FFFFFF"/>
                </a:solidFill>
              </a:defRPr>
            </a:lvl4pPr>
            <a:lvl5pPr>
              <a:defRPr sz="1800" cap="all">
                <a:solidFill>
                  <a:srgbClr val="FFFFFF"/>
                </a:solidFill>
              </a:defRPr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641263" y="818622"/>
            <a:ext cx="2823038" cy="832378"/>
          </a:xfrm>
          <a:prstGeom prst="rect">
            <a:avLst/>
          </a:prstGeom>
        </p:spPr>
        <p:txBody>
          <a:bodyPr anchor="b"/>
          <a:lstStyle/>
          <a:p>
            <a:pPr marL="214313" indent="-214313">
              <a:buClr>
                <a:srgbClr val="FFFFFF"/>
              </a:buClr>
              <a:buSzPct val="80000"/>
              <a:buChar char="•"/>
              <a:defRPr sz="1500"/>
            </a:pPr>
            <a:endParaRPr/>
          </a:p>
        </p:txBody>
      </p:sp>
      <p:sp>
        <p:nvSpPr>
          <p:cNvPr id="71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6493933"/>
            <a:ext cx="4916152" cy="22013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79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64000" y="770467"/>
            <a:ext cx="2400300" cy="2201335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t>ข้อความชื่อเรื่อง</a:t>
            </a:r>
          </a:p>
        </p:txBody>
      </p:sp>
      <p:sp>
        <p:nvSpPr>
          <p:cNvPr id="94" name="ข้อความ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400050" y="770467"/>
            <a:ext cx="3329067" cy="7924801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FFFFFF"/>
              </a:buClr>
              <a:buSzPct val="80000"/>
              <a:buChar char="•"/>
              <a:defRPr sz="1500"/>
            </a:lvl1pPr>
            <a:lvl2pPr marL="590183" indent="-247284">
              <a:buClr>
                <a:srgbClr val="FFFFFF"/>
              </a:buClr>
              <a:buSzPct val="80000"/>
              <a:buChar char="•"/>
              <a:defRPr sz="1500"/>
            </a:lvl2pPr>
            <a:lvl3pPr marL="953691" indent="-267891">
              <a:buClr>
                <a:srgbClr val="FFFFFF"/>
              </a:buClr>
              <a:buSzPct val="80000"/>
              <a:buChar char="•"/>
              <a:defRPr sz="1500"/>
            </a:lvl3pPr>
            <a:lvl4pPr marL="1221582" indent="-192882">
              <a:buClr>
                <a:srgbClr val="FFFFFF"/>
              </a:buClr>
              <a:buSzPct val="80000"/>
              <a:buChar char="•"/>
              <a:defRPr sz="1500"/>
            </a:lvl4pPr>
            <a:lvl5pPr marL="1564482" indent="-192882">
              <a:buClr>
                <a:srgbClr val="FFFFFF"/>
              </a:buClr>
              <a:buSzPct val="80000"/>
              <a:buChar char="•"/>
              <a:defRPr sz="1500"/>
            </a:lvl5pPr>
          </a:lstStyle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064000" y="3191935"/>
            <a:ext cx="2400300" cy="3020723"/>
          </a:xfrm>
          <a:prstGeom prst="rect">
            <a:avLst/>
          </a:prstGeom>
        </p:spPr>
        <p:txBody>
          <a:bodyPr anchor="t"/>
          <a:lstStyle/>
          <a:p>
            <a:pPr marL="214313" indent="-214313">
              <a:buClr>
                <a:srgbClr val="FFFFFF"/>
              </a:buClr>
              <a:buSzPct val="80000"/>
              <a:buChar char="•"/>
              <a:defRPr sz="1500"/>
            </a:pPr>
            <a:endParaRPr/>
          </a:p>
        </p:txBody>
      </p:sp>
      <p:sp>
        <p:nvSpPr>
          <p:cNvPr id="96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66D3EE"/>
            </a:gs>
            <a:gs pos="100000">
              <a:srgbClr val="06588E"/>
            </a:gs>
          </a:gsLst>
          <a:lin ang="612000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5" y="5625628"/>
            <a:ext cx="1852843" cy="3840107"/>
            <a:chOff x="0" y="0"/>
            <a:chExt cx="1852842" cy="3840105"/>
          </a:xfrm>
        </p:grpSpPr>
        <p:sp>
          <p:nvSpPr>
            <p:cNvPr id="2" name="Straight Connector 7"/>
            <p:cNvSpPr/>
            <p:nvPr/>
          </p:nvSpPr>
          <p:spPr>
            <a:xfrm flipH="1">
              <a:off x="1285645" y="-1"/>
              <a:ext cx="567198" cy="109237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" name="Straight Connector 8"/>
            <p:cNvSpPr/>
            <p:nvPr/>
          </p:nvSpPr>
          <p:spPr>
            <a:xfrm flipH="1">
              <a:off x="0" y="271666"/>
              <a:ext cx="1852843" cy="3568439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" name="Straight Connector 9"/>
            <p:cNvSpPr/>
            <p:nvPr/>
          </p:nvSpPr>
          <p:spPr>
            <a:xfrm flipH="1">
              <a:off x="674389" y="385024"/>
              <a:ext cx="1178454" cy="226961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" name="Straight Connector 10"/>
            <p:cNvSpPr/>
            <p:nvPr/>
          </p:nvSpPr>
          <p:spPr>
            <a:xfrm flipH="1">
              <a:off x="768100" y="207903"/>
              <a:ext cx="1081027" cy="2081977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traight Connector 11"/>
            <p:cNvSpPr/>
            <p:nvPr/>
          </p:nvSpPr>
          <p:spPr>
            <a:xfrm flipH="1">
              <a:off x="1063700" y="868398"/>
              <a:ext cx="785426" cy="151267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400050" y="770467"/>
            <a:ext cx="6057900" cy="418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ข้อความชื่อเรื่อง</a:t>
            </a:r>
          </a:p>
        </p:txBody>
      </p:sp>
      <p:sp>
        <p:nvSpPr>
          <p:cNvPr id="9" name="ข้อความระดับหนึ่ง…"/>
          <p:cNvSpPr txBox="1"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ข้อความระดับหนึ่ง</a:t>
            </a:r>
          </a:p>
          <a:p>
            <a:pPr lvl="1"/>
            <a:r>
              <a:t>ข้อความระดับสอง</a:t>
            </a:r>
          </a:p>
          <a:p>
            <a:pPr lvl="2"/>
            <a:r>
              <a:t>ข้อความระดับสาม</a:t>
            </a:r>
          </a:p>
          <a:p>
            <a:pPr lvl="3"/>
            <a:r>
              <a:t>ข้อความระดับสี่</a:t>
            </a:r>
          </a:p>
          <a:p>
            <a:pPr lvl="4"/>
            <a:r>
              <a:t>ข้อความระดับห้า</a:t>
            </a:r>
          </a:p>
        </p:txBody>
      </p:sp>
      <p:sp>
        <p:nvSpPr>
          <p:cNvPr id="10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6073753" y="8603833"/>
            <a:ext cx="399749" cy="421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2100">
                <a:solidFill>
                  <a:srgbClr val="0A31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all" spc="0" baseline="0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937385" marR="0" indent="-22288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Tx/>
        <a:buChar char="•"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280285" marR="0" indent="-22288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Tx/>
        <a:buChar char="•"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2623185" marR="0" indent="-22288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Tx/>
        <a:buChar char="•"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966085" marR="0" indent="-22288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Tx/>
        <a:buChar char="•"/>
        <a:tabLst/>
        <a:defRPr sz="1300" b="0" i="0" u="none" strike="noStrike" cap="none" spc="0" baseline="0">
          <a:solidFill>
            <a:srgbClr val="0F496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กลุ่ม 11" descr="กลุ่ม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159"/>
            <a:ext cx="6858000" cy="21123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Rounded Rectangle 9"/>
          <p:cNvGrpSpPr/>
          <p:nvPr/>
        </p:nvGrpSpPr>
        <p:grpSpPr>
          <a:xfrm>
            <a:off x="1304682" y="8521030"/>
            <a:ext cx="5455659" cy="617981"/>
            <a:chOff x="0" y="0"/>
            <a:chExt cx="5455658" cy="617980"/>
          </a:xfrm>
        </p:grpSpPr>
        <p:sp>
          <p:nvSpPr>
            <p:cNvPr id="178" name="สี่เหลี่ยมมุมมน"/>
            <p:cNvSpPr/>
            <p:nvPr/>
          </p:nvSpPr>
          <p:spPr>
            <a:xfrm>
              <a:off x="-1" y="23288"/>
              <a:ext cx="5455659" cy="571408"/>
            </a:xfrm>
            <a:prstGeom prst="roundRect">
              <a:avLst>
                <a:gd name="adj" fmla="val 16667"/>
              </a:avLst>
            </a:prstGeom>
            <a:solidFill>
              <a:srgbClr val="F1B187"/>
            </a:solidFill>
            <a:ln w="2857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9" name="ประชาสัมพันธ์ ด่านศุลกากรทุ่งช้าง โทร. 054-694073, 091-8373945…"/>
            <p:cNvSpPr txBox="1"/>
            <p:nvPr/>
          </p:nvSpPr>
          <p:spPr>
            <a:xfrm>
              <a:off x="87900" y="0"/>
              <a:ext cx="5279857" cy="617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1800" b="1">
                  <a:solidFill>
                    <a:srgbClr val="0A314A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TH SarabunPSK"/>
                  <a:ea typeface="TH SarabunPSK"/>
                  <a:cs typeface="TH SarabunPSK"/>
                  <a:sym typeface="TH SarabunPSK"/>
                </a:defRPr>
              </a:pPr>
              <a:r>
                <a:t>ประชาสัมพันธ์ ด่านศุลกากรทุ่งช้าง โทร. 054-694073, 091-8373945 </a:t>
              </a:r>
            </a:p>
            <a:p>
              <a:pPr>
                <a:defRPr sz="1800" b="1">
                  <a:solidFill>
                    <a:srgbClr val="0A314A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TH SarabunPSK"/>
                  <a:ea typeface="TH SarabunPSK"/>
                  <a:cs typeface="TH SarabunPSK"/>
                  <a:sym typeface="TH SarabunPSK"/>
                </a:defRPr>
              </a:pPr>
              <a:r>
                <a:t> http://thungchang.customs.go.th  E-mail : 74190000@customs.go.th.</a:t>
              </a:r>
            </a:p>
          </p:txBody>
        </p:sp>
      </p:grpSp>
      <p:sp>
        <p:nvSpPr>
          <p:cNvPr id="181" name="Rectangle 9"/>
          <p:cNvSpPr/>
          <p:nvPr/>
        </p:nvSpPr>
        <p:spPr>
          <a:xfrm>
            <a:off x="1081380" y="1828955"/>
            <a:ext cx="5773231" cy="264286"/>
          </a:xfrm>
          <a:prstGeom prst="rect">
            <a:avLst/>
          </a:prstGeom>
          <a:solidFill>
            <a:srgbClr val="F1B187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 b="1">
                <a:solidFill>
                  <a:srgbClr val="000099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ด. โดดเด่น ในสังคม   ท. ทำให้ ภาพลักษณ์กรม  ทันสมัย และโปร่งใส   ช. ช่วยบริการคือหัวใจ  ทุ่มเทให้ ค้าชายแดน</a:t>
            </a:r>
          </a:p>
        </p:txBody>
      </p:sp>
      <p:pic>
        <p:nvPicPr>
          <p:cNvPr id="18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" y="9159239"/>
            <a:ext cx="964602" cy="67923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แผนผังลําดับงาน: กระบวนการ 27"/>
          <p:cNvSpPr/>
          <p:nvPr/>
        </p:nvSpPr>
        <p:spPr>
          <a:xfrm>
            <a:off x="-9055" y="0"/>
            <a:ext cx="45722" cy="9906000"/>
          </a:xfrm>
          <a:prstGeom prst="rect">
            <a:avLst/>
          </a:prstGeom>
          <a:solidFill>
            <a:srgbClr val="FFFFFF"/>
          </a:solidFill>
          <a:ln w="12700" cap="rnd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4" name="แผนผังลําดับงาน: กระบวนการ 30"/>
          <p:cNvSpPr/>
          <p:nvPr/>
        </p:nvSpPr>
        <p:spPr>
          <a:xfrm>
            <a:off x="6832451" y="0"/>
            <a:ext cx="45721" cy="9906000"/>
          </a:xfrm>
          <a:prstGeom prst="rect">
            <a:avLst/>
          </a:prstGeom>
          <a:solidFill>
            <a:srgbClr val="FFFFFF"/>
          </a:solidFill>
          <a:ln w="12700" cap="rnd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5" name="แผนผังลําดับงาน: กระบวนการ 31"/>
          <p:cNvSpPr/>
          <p:nvPr/>
        </p:nvSpPr>
        <p:spPr>
          <a:xfrm>
            <a:off x="0" y="0"/>
            <a:ext cx="6858000" cy="45719"/>
          </a:xfrm>
          <a:prstGeom prst="rect">
            <a:avLst/>
          </a:prstGeom>
          <a:solidFill>
            <a:srgbClr val="FFFFFF"/>
          </a:solidFill>
          <a:ln w="12700" cap="rnd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6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291" y="4600785"/>
            <a:ext cx="6720686" cy="14127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	วันเสาร์ที่ 14 มกราคม 2566 เวลา 09.00 น. นายวิษณุ วงศ์เสาวรภย์ นายด่านศุลกากรทุ่งช้าง มอบหมายให้ น.ส.รุจิรา เปี้ยแก้ว และนายรามสูร โสเขียว นักวิชาการศุลกากรชำนาญการ พร้อมด้วย     เจ้าหน้าที่ด่านศุลกากรทุ่งช้าง เข้าร่วมกิจกรรมงานวันเด็กแห่งชาติ 2566 ของอำเภอทุ่งช้าง โดยร่วมกันมอบไอศครีมให้กับเด็ก ๆ ที่มาร่วมกิจกรรมในงานฯ ณ สวนสาธารณะอำเภอทุ่งช้าง จังหวัดน่าน</a:t>
            </a:r>
          </a:p>
        </p:txBody>
      </p:sp>
      <p:pic>
        <p:nvPicPr>
          <p:cNvPr id="187" name="IMG_0390.jpeg" descr="IMG_039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291" y="2201361"/>
            <a:ext cx="3260844" cy="244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391.jpeg" descr="IMG_039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6610" y="2201361"/>
            <a:ext cx="3260845" cy="244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392.jpeg" descr="IMG_0392.jpeg"/>
          <p:cNvPicPr>
            <a:picLocks noChangeAspect="1"/>
          </p:cNvPicPr>
          <p:nvPr/>
        </p:nvPicPr>
        <p:blipFill>
          <a:blip r:embed="rId6">
            <a:extLst/>
          </a:blip>
          <a:srcRect l="10982"/>
          <a:stretch>
            <a:fillRect/>
          </a:stretch>
        </p:blipFill>
        <p:spPr>
          <a:xfrm>
            <a:off x="59781" y="5744460"/>
            <a:ext cx="2230418" cy="3341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394.jpeg" descr="IMG_0394.jpeg"/>
          <p:cNvPicPr>
            <a:picLocks noChangeAspect="1"/>
          </p:cNvPicPr>
          <p:nvPr/>
        </p:nvPicPr>
        <p:blipFill>
          <a:blip r:embed="rId7">
            <a:extLst/>
          </a:blip>
          <a:srcRect l="9273"/>
          <a:stretch>
            <a:fillRect/>
          </a:stretch>
        </p:blipFill>
        <p:spPr>
          <a:xfrm>
            <a:off x="2306983" y="5744460"/>
            <a:ext cx="2273206" cy="3341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393.jpeg" descr="IMG_0393.jpeg"/>
          <p:cNvPicPr>
            <a:picLocks noChangeAspect="1"/>
          </p:cNvPicPr>
          <p:nvPr/>
        </p:nvPicPr>
        <p:blipFill>
          <a:blip r:embed="rId8">
            <a:extLst/>
          </a:blip>
          <a:srcRect b="2892"/>
          <a:stretch>
            <a:fillRect/>
          </a:stretch>
        </p:blipFill>
        <p:spPr>
          <a:xfrm>
            <a:off x="4322048" y="5769695"/>
            <a:ext cx="2536633" cy="3285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เส้นบาง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เส้นบาง">
  <a:themeElements>
    <a:clrScheme name="เส้นบาง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เส้นบาง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กระดาษ A4 (210x297 มม.)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TH SarabunPSK</vt:lpstr>
      <vt:lpstr>เส้นบาง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Prachaya Inchujai</dc:creator>
  <cp:lastModifiedBy>Prachaya Inchujai</cp:lastModifiedBy>
  <cp:revision>1</cp:revision>
  <dcterms:modified xsi:type="dcterms:W3CDTF">2023-01-16T06:06:53Z</dcterms:modified>
</cp:coreProperties>
</file>